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8" r:id="rId9"/>
    <p:sldId id="270" r:id="rId10"/>
    <p:sldId id="263" r:id="rId11"/>
    <p:sldId id="271" r:id="rId12"/>
    <p:sldId id="272" r:id="rId13"/>
    <p:sldId id="273" r:id="rId14"/>
    <p:sldId id="265" r:id="rId15"/>
    <p:sldId id="267" r:id="rId16"/>
  </p:sldIdLst>
  <p:sldSz cx="9144000" cy="5143500" type="screen16x9"/>
  <p:notesSz cx="6858000" cy="9144000"/>
  <p:embeddedFontLs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7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A6CE98-117C-48FD-A9BA-0DA1454F3421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C6F88D6-72BD-4D87-9AD3-12115A1B3DE6}">
      <dgm:prSet/>
      <dgm:spPr/>
      <dgm:t>
        <a:bodyPr/>
        <a:lstStyle/>
        <a:p>
          <a:r>
            <a:rPr lang="en-US" b="0" i="0"/>
            <a:t>Team Overview</a:t>
          </a:r>
          <a:endParaRPr lang="en-US"/>
        </a:p>
      </dgm:t>
    </dgm:pt>
    <dgm:pt modelId="{57E580C4-2F98-4F23-938F-907080DDB42B}" type="parTrans" cxnId="{DFA763EA-673D-40F5-B0D2-9968C68A54E9}">
      <dgm:prSet/>
      <dgm:spPr/>
      <dgm:t>
        <a:bodyPr/>
        <a:lstStyle/>
        <a:p>
          <a:endParaRPr lang="en-US"/>
        </a:p>
      </dgm:t>
    </dgm:pt>
    <dgm:pt modelId="{998C437F-C6C2-478A-849F-9F7BD72EA999}" type="sibTrans" cxnId="{DFA763EA-673D-40F5-B0D2-9968C68A54E9}">
      <dgm:prSet/>
      <dgm:spPr/>
      <dgm:t>
        <a:bodyPr/>
        <a:lstStyle/>
        <a:p>
          <a:endParaRPr lang="en-US"/>
        </a:p>
      </dgm:t>
    </dgm:pt>
    <dgm:pt modelId="{931427FC-1811-4C0D-945E-BF9FA38B1141}">
      <dgm:prSet/>
      <dgm:spPr/>
      <dgm:t>
        <a:bodyPr/>
        <a:lstStyle/>
        <a:p>
          <a:r>
            <a:rPr lang="en-US" b="0" i="0" dirty="0"/>
            <a:t>Topic Introduction</a:t>
          </a:r>
          <a:endParaRPr lang="en-US" dirty="0"/>
        </a:p>
      </dgm:t>
    </dgm:pt>
    <dgm:pt modelId="{EC3883CE-BFB0-4F10-9C63-90EC6D5E94E7}" type="parTrans" cxnId="{1B632C7C-776E-42C0-86D8-4A65D6904316}">
      <dgm:prSet/>
      <dgm:spPr/>
      <dgm:t>
        <a:bodyPr/>
        <a:lstStyle/>
        <a:p>
          <a:endParaRPr lang="en-US"/>
        </a:p>
      </dgm:t>
    </dgm:pt>
    <dgm:pt modelId="{50881A0A-AF80-476C-8F41-6064BEB96597}" type="sibTrans" cxnId="{1B632C7C-776E-42C0-86D8-4A65D6904316}">
      <dgm:prSet/>
      <dgm:spPr/>
      <dgm:t>
        <a:bodyPr/>
        <a:lstStyle/>
        <a:p>
          <a:endParaRPr lang="en-US"/>
        </a:p>
      </dgm:t>
    </dgm:pt>
    <dgm:pt modelId="{0116349F-6F85-40D3-9E3E-C787BC56400D}">
      <dgm:prSet/>
      <dgm:spPr/>
      <dgm:t>
        <a:bodyPr/>
        <a:lstStyle/>
        <a:p>
          <a:r>
            <a:rPr lang="en-US" b="0" i="0" dirty="0"/>
            <a:t>Objective</a:t>
          </a:r>
          <a:endParaRPr lang="en-US" dirty="0"/>
        </a:p>
      </dgm:t>
    </dgm:pt>
    <dgm:pt modelId="{C668CC67-BE58-4334-B7A1-306940916AD6}" type="parTrans" cxnId="{12442CB3-D6E9-4BFE-BCBA-688538B824A3}">
      <dgm:prSet/>
      <dgm:spPr/>
      <dgm:t>
        <a:bodyPr/>
        <a:lstStyle/>
        <a:p>
          <a:endParaRPr lang="en-US"/>
        </a:p>
      </dgm:t>
    </dgm:pt>
    <dgm:pt modelId="{DE068D37-245B-4A30-B907-7631BDF4D6E0}" type="sibTrans" cxnId="{12442CB3-D6E9-4BFE-BCBA-688538B824A3}">
      <dgm:prSet/>
      <dgm:spPr/>
      <dgm:t>
        <a:bodyPr/>
        <a:lstStyle/>
        <a:p>
          <a:endParaRPr lang="en-US"/>
        </a:p>
      </dgm:t>
    </dgm:pt>
    <dgm:pt modelId="{CDF699C3-9709-4666-ACB8-C831BBB9F12F}">
      <dgm:prSet custT="1"/>
      <dgm:spPr/>
      <dgm:t>
        <a:bodyPr/>
        <a:lstStyle/>
        <a:p>
          <a:pPr algn="l"/>
          <a:endParaRPr lang="en-US" sz="1050" dirty="0"/>
        </a:p>
      </dgm:t>
    </dgm:pt>
    <dgm:pt modelId="{5A45775D-9491-4358-BD97-4BC350B5F537}" type="parTrans" cxnId="{D5B085D8-9627-49B7-A828-EBBDBCD59894}">
      <dgm:prSet/>
      <dgm:spPr/>
      <dgm:t>
        <a:bodyPr/>
        <a:lstStyle/>
        <a:p>
          <a:endParaRPr lang="en-US"/>
        </a:p>
      </dgm:t>
    </dgm:pt>
    <dgm:pt modelId="{229CB2AE-FE7D-42D9-9C8F-E62EC10FDFEA}" type="sibTrans" cxnId="{D5B085D8-9627-49B7-A828-EBBDBCD59894}">
      <dgm:prSet/>
      <dgm:spPr/>
      <dgm:t>
        <a:bodyPr/>
        <a:lstStyle/>
        <a:p>
          <a:endParaRPr lang="en-US"/>
        </a:p>
      </dgm:t>
    </dgm:pt>
    <dgm:pt modelId="{58FF3167-4F9D-4535-927C-89014E0F0784}">
      <dgm:prSet custT="1"/>
      <dgm:spPr/>
      <dgm:t>
        <a:bodyPr/>
        <a:lstStyle/>
        <a:p>
          <a:pPr algn="l"/>
          <a:r>
            <a:rPr lang="en-US" sz="1050" dirty="0"/>
            <a:t>Floor layout </a:t>
          </a:r>
        </a:p>
      </dgm:t>
    </dgm:pt>
    <dgm:pt modelId="{7A39EB67-6635-4CEB-AB1D-33D3AC4DB6F5}" type="parTrans" cxnId="{0D102749-BCB6-478F-B6BB-A0BE42909F0A}">
      <dgm:prSet/>
      <dgm:spPr/>
      <dgm:t>
        <a:bodyPr/>
        <a:lstStyle/>
        <a:p>
          <a:endParaRPr lang="en-US"/>
        </a:p>
      </dgm:t>
    </dgm:pt>
    <dgm:pt modelId="{4D7452F6-4298-4F5C-85AB-E0418C1FC48D}" type="sibTrans" cxnId="{0D102749-BCB6-478F-B6BB-A0BE42909F0A}">
      <dgm:prSet/>
      <dgm:spPr/>
      <dgm:t>
        <a:bodyPr/>
        <a:lstStyle/>
        <a:p>
          <a:endParaRPr lang="en-US"/>
        </a:p>
      </dgm:t>
    </dgm:pt>
    <dgm:pt modelId="{0CF84B50-D7AA-4F72-9879-3D99E9090F86}">
      <dgm:prSet/>
      <dgm:spPr/>
      <dgm:t>
        <a:bodyPr/>
        <a:lstStyle/>
        <a:p>
          <a:r>
            <a:rPr lang="en-US" b="0" i="0" dirty="0"/>
            <a:t>Tables created</a:t>
          </a:r>
        </a:p>
        <a:p>
          <a:r>
            <a:rPr lang="en-US" b="0" i="0" dirty="0"/>
            <a:t>Run Queries</a:t>
          </a:r>
        </a:p>
        <a:p>
          <a:r>
            <a:rPr lang="en-US" b="0" i="0" dirty="0"/>
            <a:t>Conclusions </a:t>
          </a:r>
        </a:p>
        <a:p>
          <a:endParaRPr lang="en-US" dirty="0"/>
        </a:p>
      </dgm:t>
    </dgm:pt>
    <dgm:pt modelId="{076840D5-2735-42EF-8255-9D8C25106BA7}" type="parTrans" cxnId="{3C53FF1F-B42C-41C4-958F-0F9CC82D0869}">
      <dgm:prSet/>
      <dgm:spPr/>
      <dgm:t>
        <a:bodyPr/>
        <a:lstStyle/>
        <a:p>
          <a:endParaRPr lang="en-US"/>
        </a:p>
      </dgm:t>
    </dgm:pt>
    <dgm:pt modelId="{1256DD62-5E27-4221-87AF-5EB6E391513E}" type="sibTrans" cxnId="{3C53FF1F-B42C-41C4-958F-0F9CC82D0869}">
      <dgm:prSet/>
      <dgm:spPr/>
      <dgm:t>
        <a:bodyPr/>
        <a:lstStyle/>
        <a:p>
          <a:endParaRPr lang="en-US"/>
        </a:p>
      </dgm:t>
    </dgm:pt>
    <dgm:pt modelId="{D99252B1-714A-4276-9D12-66BC881E95DD}">
      <dgm:prSet/>
      <dgm:spPr/>
      <dgm:t>
        <a:bodyPr/>
        <a:lstStyle/>
        <a:p>
          <a:r>
            <a:rPr lang="en-US" b="0" i="0" dirty="0"/>
            <a:t>Q&amp;A</a:t>
          </a:r>
          <a:endParaRPr lang="en-US" dirty="0"/>
        </a:p>
      </dgm:t>
    </dgm:pt>
    <dgm:pt modelId="{559B4D02-9AAC-424C-BF95-2FF06F401635}" type="parTrans" cxnId="{9EDE9AA2-B5EF-49EC-A672-3E9E207831F9}">
      <dgm:prSet/>
      <dgm:spPr/>
      <dgm:t>
        <a:bodyPr/>
        <a:lstStyle/>
        <a:p>
          <a:endParaRPr lang="en-US"/>
        </a:p>
      </dgm:t>
    </dgm:pt>
    <dgm:pt modelId="{EFD4D81E-6A98-4496-BD6F-3DF6B581CCE8}" type="sibTrans" cxnId="{9EDE9AA2-B5EF-49EC-A672-3E9E207831F9}">
      <dgm:prSet/>
      <dgm:spPr/>
      <dgm:t>
        <a:bodyPr/>
        <a:lstStyle/>
        <a:p>
          <a:endParaRPr lang="en-US"/>
        </a:p>
      </dgm:t>
    </dgm:pt>
    <dgm:pt modelId="{9F9720F7-502C-4E0E-B45C-D723FDE8AD10}">
      <dgm:prSet custT="1"/>
      <dgm:spPr/>
      <dgm:t>
        <a:bodyPr/>
        <a:lstStyle/>
        <a:p>
          <a:pPr algn="l"/>
          <a:endParaRPr lang="en-US" sz="1050" dirty="0"/>
        </a:p>
      </dgm:t>
    </dgm:pt>
    <dgm:pt modelId="{99450F68-711A-4B3A-A5A4-D368009CB9B8}" type="parTrans" cxnId="{9160D5EE-41BC-4E1F-81EA-E788B6BEA6CA}">
      <dgm:prSet/>
      <dgm:spPr/>
      <dgm:t>
        <a:bodyPr/>
        <a:lstStyle/>
        <a:p>
          <a:endParaRPr lang="en-US"/>
        </a:p>
      </dgm:t>
    </dgm:pt>
    <dgm:pt modelId="{BFB24151-9EF9-4501-8598-8C5519C8D0EA}" type="sibTrans" cxnId="{9160D5EE-41BC-4E1F-81EA-E788B6BEA6CA}">
      <dgm:prSet/>
      <dgm:spPr/>
      <dgm:t>
        <a:bodyPr/>
        <a:lstStyle/>
        <a:p>
          <a:endParaRPr lang="en-US"/>
        </a:p>
      </dgm:t>
    </dgm:pt>
    <dgm:pt modelId="{22BB40E6-D0A2-49A7-B663-89EF5AC8A004}">
      <dgm:prSet custT="1"/>
      <dgm:spPr/>
      <dgm:t>
        <a:bodyPr/>
        <a:lstStyle/>
        <a:p>
          <a:pPr algn="l"/>
          <a:r>
            <a:rPr lang="en-US" sz="1050" dirty="0"/>
            <a:t>Data Base/ERD</a:t>
          </a:r>
        </a:p>
      </dgm:t>
    </dgm:pt>
    <dgm:pt modelId="{FA47B150-2311-4BFD-B83B-203162557067}" type="parTrans" cxnId="{A6A0FDF6-6FA2-436A-939C-26D7DF2AFFAD}">
      <dgm:prSet/>
      <dgm:spPr/>
      <dgm:t>
        <a:bodyPr/>
        <a:lstStyle/>
        <a:p>
          <a:endParaRPr lang="en-US"/>
        </a:p>
      </dgm:t>
    </dgm:pt>
    <dgm:pt modelId="{A32F4670-14F6-49C8-959D-A942088F1948}" type="sibTrans" cxnId="{A6A0FDF6-6FA2-436A-939C-26D7DF2AFFAD}">
      <dgm:prSet/>
      <dgm:spPr/>
      <dgm:t>
        <a:bodyPr/>
        <a:lstStyle/>
        <a:p>
          <a:endParaRPr lang="en-US"/>
        </a:p>
      </dgm:t>
    </dgm:pt>
    <dgm:pt modelId="{7E2EC8A2-B187-4006-ACB8-30D853EC4E60}">
      <dgm:prSet custT="1"/>
      <dgm:spPr/>
      <dgm:t>
        <a:bodyPr/>
        <a:lstStyle/>
        <a:p>
          <a:pPr algn="l"/>
          <a:r>
            <a:rPr lang="en-US" sz="1050" b="0" i="0" dirty="0"/>
            <a:t>Process flow(Swim Lane) </a:t>
          </a:r>
          <a:endParaRPr lang="en-US" sz="1050" dirty="0"/>
        </a:p>
      </dgm:t>
    </dgm:pt>
    <dgm:pt modelId="{5DD18115-BCB7-4660-80A4-007623E4452F}" type="parTrans" cxnId="{5A5A353B-C281-4F51-82AD-7684D567F9FD}">
      <dgm:prSet/>
      <dgm:spPr/>
      <dgm:t>
        <a:bodyPr/>
        <a:lstStyle/>
        <a:p>
          <a:endParaRPr lang="en-US"/>
        </a:p>
      </dgm:t>
    </dgm:pt>
    <dgm:pt modelId="{C4D6F1F5-A3E1-4ADE-89E0-77B97D5CADBE}" type="sibTrans" cxnId="{5A5A353B-C281-4F51-82AD-7684D567F9FD}">
      <dgm:prSet/>
      <dgm:spPr/>
      <dgm:t>
        <a:bodyPr/>
        <a:lstStyle/>
        <a:p>
          <a:endParaRPr lang="en-US"/>
        </a:p>
      </dgm:t>
    </dgm:pt>
    <dgm:pt modelId="{EE9ED343-038E-4470-A111-19913E159AA4}" type="pres">
      <dgm:prSet presAssocID="{D8A6CE98-117C-48FD-A9BA-0DA1454F3421}" presName="Name0" presStyleCnt="0">
        <dgm:presLayoutVars>
          <dgm:dir/>
          <dgm:resizeHandles val="exact"/>
        </dgm:presLayoutVars>
      </dgm:prSet>
      <dgm:spPr/>
    </dgm:pt>
    <dgm:pt modelId="{AD65246D-1CB9-4C8D-B238-2D3CF243B510}" type="pres">
      <dgm:prSet presAssocID="{4C6F88D6-72BD-4D87-9AD3-12115A1B3DE6}" presName="node" presStyleLbl="node1" presStyleIdx="0" presStyleCnt="6" custScaleX="107005" custScaleY="191313">
        <dgm:presLayoutVars>
          <dgm:bulletEnabled val="1"/>
        </dgm:presLayoutVars>
      </dgm:prSet>
      <dgm:spPr/>
    </dgm:pt>
    <dgm:pt modelId="{E4BD98AA-8F36-48BA-BCA9-790D279DF8B5}" type="pres">
      <dgm:prSet presAssocID="{998C437F-C6C2-478A-849F-9F7BD72EA999}" presName="sibTrans" presStyleLbl="sibTrans2D1" presStyleIdx="0" presStyleCnt="5"/>
      <dgm:spPr/>
    </dgm:pt>
    <dgm:pt modelId="{E9C64222-31EC-4D35-A4BF-9987C4D50312}" type="pres">
      <dgm:prSet presAssocID="{998C437F-C6C2-478A-849F-9F7BD72EA999}" presName="connectorText" presStyleLbl="sibTrans2D1" presStyleIdx="0" presStyleCnt="5"/>
      <dgm:spPr/>
    </dgm:pt>
    <dgm:pt modelId="{DDFDE9FB-D932-4256-ACC9-7B9E98D063CD}" type="pres">
      <dgm:prSet presAssocID="{931427FC-1811-4C0D-945E-BF9FA38B1141}" presName="node" presStyleLbl="node1" presStyleIdx="1" presStyleCnt="6" custScaleX="106245" custScaleY="193498">
        <dgm:presLayoutVars>
          <dgm:bulletEnabled val="1"/>
        </dgm:presLayoutVars>
      </dgm:prSet>
      <dgm:spPr/>
    </dgm:pt>
    <dgm:pt modelId="{4DF64C03-2A06-4896-A38F-7F95B8C17ECC}" type="pres">
      <dgm:prSet presAssocID="{50881A0A-AF80-476C-8F41-6064BEB96597}" presName="sibTrans" presStyleLbl="sibTrans2D1" presStyleIdx="1" presStyleCnt="5"/>
      <dgm:spPr/>
    </dgm:pt>
    <dgm:pt modelId="{C45621EA-C685-4949-8FA2-80CAE60861F5}" type="pres">
      <dgm:prSet presAssocID="{50881A0A-AF80-476C-8F41-6064BEB96597}" presName="connectorText" presStyleLbl="sibTrans2D1" presStyleIdx="1" presStyleCnt="5"/>
      <dgm:spPr/>
    </dgm:pt>
    <dgm:pt modelId="{293C3D08-98D1-48E4-AB0E-BC835BF780B5}" type="pres">
      <dgm:prSet presAssocID="{0116349F-6F85-40D3-9E3E-C787BC56400D}" presName="node" presStyleLbl="node1" presStyleIdx="2" presStyleCnt="6" custScaleX="102793" custScaleY="192231">
        <dgm:presLayoutVars>
          <dgm:bulletEnabled val="1"/>
        </dgm:presLayoutVars>
      </dgm:prSet>
      <dgm:spPr/>
    </dgm:pt>
    <dgm:pt modelId="{F0AD3D88-960B-4F6B-93DF-D01F62266AF4}" type="pres">
      <dgm:prSet presAssocID="{DE068D37-245B-4A30-B907-7631BDF4D6E0}" presName="sibTrans" presStyleLbl="sibTrans2D1" presStyleIdx="2" presStyleCnt="5"/>
      <dgm:spPr/>
    </dgm:pt>
    <dgm:pt modelId="{B0B4C0C3-D3DA-45AB-BC48-97B47E52F598}" type="pres">
      <dgm:prSet presAssocID="{DE068D37-245B-4A30-B907-7631BDF4D6E0}" presName="connectorText" presStyleLbl="sibTrans2D1" presStyleIdx="2" presStyleCnt="5"/>
      <dgm:spPr/>
    </dgm:pt>
    <dgm:pt modelId="{0B9AC6AC-29C1-45FA-A438-FD1C9CB4C8E8}" type="pres">
      <dgm:prSet presAssocID="{CDF699C3-9709-4666-ACB8-C831BBB9F12F}" presName="node" presStyleLbl="node1" presStyleIdx="3" presStyleCnt="6" custScaleX="130346" custScaleY="183999" custLinFactNeighborX="-24142">
        <dgm:presLayoutVars>
          <dgm:bulletEnabled val="1"/>
        </dgm:presLayoutVars>
      </dgm:prSet>
      <dgm:spPr/>
    </dgm:pt>
    <dgm:pt modelId="{F506CCF3-9C6A-440D-91BF-091B47AD238B}" type="pres">
      <dgm:prSet presAssocID="{229CB2AE-FE7D-42D9-9C8F-E62EC10FDFEA}" presName="sibTrans" presStyleLbl="sibTrans2D1" presStyleIdx="3" presStyleCnt="5"/>
      <dgm:spPr/>
    </dgm:pt>
    <dgm:pt modelId="{9027DB38-E2CD-4657-AC53-AC43920DC1D5}" type="pres">
      <dgm:prSet presAssocID="{229CB2AE-FE7D-42D9-9C8F-E62EC10FDFEA}" presName="connectorText" presStyleLbl="sibTrans2D1" presStyleIdx="3" presStyleCnt="5"/>
      <dgm:spPr/>
    </dgm:pt>
    <dgm:pt modelId="{5B065247-BD28-4F71-8077-00919A29522D}" type="pres">
      <dgm:prSet presAssocID="{0CF84B50-D7AA-4F72-9879-3D99E9090F86}" presName="node" presStyleLbl="node1" presStyleIdx="4" presStyleCnt="6" custScaleX="112746" custScaleY="192231">
        <dgm:presLayoutVars>
          <dgm:bulletEnabled val="1"/>
        </dgm:presLayoutVars>
      </dgm:prSet>
      <dgm:spPr/>
    </dgm:pt>
    <dgm:pt modelId="{93AEDEDC-0AC9-4999-B52E-381EABEBC51D}" type="pres">
      <dgm:prSet presAssocID="{1256DD62-5E27-4221-87AF-5EB6E391513E}" presName="sibTrans" presStyleLbl="sibTrans2D1" presStyleIdx="4" presStyleCnt="5"/>
      <dgm:spPr/>
    </dgm:pt>
    <dgm:pt modelId="{6DB39A38-6ED6-4534-A47E-5345644F84F2}" type="pres">
      <dgm:prSet presAssocID="{1256DD62-5E27-4221-87AF-5EB6E391513E}" presName="connectorText" presStyleLbl="sibTrans2D1" presStyleIdx="4" presStyleCnt="5"/>
      <dgm:spPr/>
    </dgm:pt>
    <dgm:pt modelId="{740F5296-7A56-4E51-BFE5-5D6C2DFE9A69}" type="pres">
      <dgm:prSet presAssocID="{D99252B1-714A-4276-9D12-66BC881E95DD}" presName="node" presStyleLbl="node1" presStyleIdx="5" presStyleCnt="6" custScaleX="110938" custScaleY="190964" custLinFactNeighborX="-23688" custLinFactNeighborY="-634">
        <dgm:presLayoutVars>
          <dgm:bulletEnabled val="1"/>
        </dgm:presLayoutVars>
      </dgm:prSet>
      <dgm:spPr/>
    </dgm:pt>
  </dgm:ptLst>
  <dgm:cxnLst>
    <dgm:cxn modelId="{98BCB302-5AA5-406D-AA2D-6B806034E734}" type="presOf" srcId="{58FF3167-4F9D-4535-927C-89014E0F0784}" destId="{0B9AC6AC-29C1-45FA-A438-FD1C9CB4C8E8}" srcOrd="0" destOrd="3" presId="urn:microsoft.com/office/officeart/2005/8/layout/process1"/>
    <dgm:cxn modelId="{99A1F009-5C08-48E3-8AF2-8DE0BAF02DB2}" type="presOf" srcId="{D8A6CE98-117C-48FD-A9BA-0DA1454F3421}" destId="{EE9ED343-038E-4470-A111-19913E159AA4}" srcOrd="0" destOrd="0" presId="urn:microsoft.com/office/officeart/2005/8/layout/process1"/>
    <dgm:cxn modelId="{C318100C-A157-43CD-AB5F-2A9FD2E84B40}" type="presOf" srcId="{CDF699C3-9709-4666-ACB8-C831BBB9F12F}" destId="{0B9AC6AC-29C1-45FA-A438-FD1C9CB4C8E8}" srcOrd="0" destOrd="0" presId="urn:microsoft.com/office/officeart/2005/8/layout/process1"/>
    <dgm:cxn modelId="{F662FC19-E4F2-4567-864D-30FA08D967D7}" type="presOf" srcId="{7E2EC8A2-B187-4006-ACB8-30D853EC4E60}" destId="{0B9AC6AC-29C1-45FA-A438-FD1C9CB4C8E8}" srcOrd="0" destOrd="2" presId="urn:microsoft.com/office/officeart/2005/8/layout/process1"/>
    <dgm:cxn modelId="{3C53FF1F-B42C-41C4-958F-0F9CC82D0869}" srcId="{D8A6CE98-117C-48FD-A9BA-0DA1454F3421}" destId="{0CF84B50-D7AA-4F72-9879-3D99E9090F86}" srcOrd="4" destOrd="0" parTransId="{076840D5-2735-42EF-8255-9D8C25106BA7}" sibTransId="{1256DD62-5E27-4221-87AF-5EB6E391513E}"/>
    <dgm:cxn modelId="{ABEC0325-04CC-439C-813A-DF738ADD7088}" type="presOf" srcId="{998C437F-C6C2-478A-849F-9F7BD72EA999}" destId="{E9C64222-31EC-4D35-A4BF-9987C4D50312}" srcOrd="1" destOrd="0" presId="urn:microsoft.com/office/officeart/2005/8/layout/process1"/>
    <dgm:cxn modelId="{A5FD4C25-8E51-4CB9-8FB0-D29E3D9129CB}" type="presOf" srcId="{22BB40E6-D0A2-49A7-B663-89EF5AC8A004}" destId="{0B9AC6AC-29C1-45FA-A438-FD1C9CB4C8E8}" srcOrd="0" destOrd="4" presId="urn:microsoft.com/office/officeart/2005/8/layout/process1"/>
    <dgm:cxn modelId="{DC579C38-3E35-44A0-A9A5-A13CF5039689}" type="presOf" srcId="{1256DD62-5E27-4221-87AF-5EB6E391513E}" destId="{6DB39A38-6ED6-4534-A47E-5345644F84F2}" srcOrd="1" destOrd="0" presId="urn:microsoft.com/office/officeart/2005/8/layout/process1"/>
    <dgm:cxn modelId="{5A5A353B-C281-4F51-82AD-7684D567F9FD}" srcId="{CDF699C3-9709-4666-ACB8-C831BBB9F12F}" destId="{7E2EC8A2-B187-4006-ACB8-30D853EC4E60}" srcOrd="1" destOrd="0" parTransId="{5DD18115-BCB7-4660-80A4-007623E4452F}" sibTransId="{C4D6F1F5-A3E1-4ADE-89E0-77B97D5CADBE}"/>
    <dgm:cxn modelId="{ED359360-A396-45EB-8A82-DB281A317653}" type="presOf" srcId="{1256DD62-5E27-4221-87AF-5EB6E391513E}" destId="{93AEDEDC-0AC9-4999-B52E-381EABEBC51D}" srcOrd="0" destOrd="0" presId="urn:microsoft.com/office/officeart/2005/8/layout/process1"/>
    <dgm:cxn modelId="{A3CD8F61-9AC8-4286-B5E8-0CCBAC83569B}" type="presOf" srcId="{229CB2AE-FE7D-42D9-9C8F-E62EC10FDFEA}" destId="{9027DB38-E2CD-4657-AC53-AC43920DC1D5}" srcOrd="1" destOrd="0" presId="urn:microsoft.com/office/officeart/2005/8/layout/process1"/>
    <dgm:cxn modelId="{D6C4F343-75F4-475F-9966-2C1623E5E416}" type="presOf" srcId="{4C6F88D6-72BD-4D87-9AD3-12115A1B3DE6}" destId="{AD65246D-1CB9-4C8D-B238-2D3CF243B510}" srcOrd="0" destOrd="0" presId="urn:microsoft.com/office/officeart/2005/8/layout/process1"/>
    <dgm:cxn modelId="{6BF56644-0FAA-4117-AD64-BBE82FA219C9}" type="presOf" srcId="{DE068D37-245B-4A30-B907-7631BDF4D6E0}" destId="{F0AD3D88-960B-4F6B-93DF-D01F62266AF4}" srcOrd="0" destOrd="0" presId="urn:microsoft.com/office/officeart/2005/8/layout/process1"/>
    <dgm:cxn modelId="{0D102749-BCB6-478F-B6BB-A0BE42909F0A}" srcId="{CDF699C3-9709-4666-ACB8-C831BBB9F12F}" destId="{58FF3167-4F9D-4535-927C-89014E0F0784}" srcOrd="2" destOrd="0" parTransId="{7A39EB67-6635-4CEB-AB1D-33D3AC4DB6F5}" sibTransId="{4D7452F6-4298-4F5C-85AB-E0418C1FC48D}"/>
    <dgm:cxn modelId="{1B632C7C-776E-42C0-86D8-4A65D6904316}" srcId="{D8A6CE98-117C-48FD-A9BA-0DA1454F3421}" destId="{931427FC-1811-4C0D-945E-BF9FA38B1141}" srcOrd="1" destOrd="0" parTransId="{EC3883CE-BFB0-4F10-9C63-90EC6D5E94E7}" sibTransId="{50881A0A-AF80-476C-8F41-6064BEB96597}"/>
    <dgm:cxn modelId="{0F733A81-701D-4B44-A38B-F8ED9AC5B878}" type="presOf" srcId="{0CF84B50-D7AA-4F72-9879-3D99E9090F86}" destId="{5B065247-BD28-4F71-8077-00919A29522D}" srcOrd="0" destOrd="0" presId="urn:microsoft.com/office/officeart/2005/8/layout/process1"/>
    <dgm:cxn modelId="{FE02FD81-DCAA-4330-A9A3-B2A6B5461AEB}" type="presOf" srcId="{998C437F-C6C2-478A-849F-9F7BD72EA999}" destId="{E4BD98AA-8F36-48BA-BCA9-790D279DF8B5}" srcOrd="0" destOrd="0" presId="urn:microsoft.com/office/officeart/2005/8/layout/process1"/>
    <dgm:cxn modelId="{9EDE9AA2-B5EF-49EC-A672-3E9E207831F9}" srcId="{D8A6CE98-117C-48FD-A9BA-0DA1454F3421}" destId="{D99252B1-714A-4276-9D12-66BC881E95DD}" srcOrd="5" destOrd="0" parTransId="{559B4D02-9AAC-424C-BF95-2FF06F401635}" sibTransId="{EFD4D81E-6A98-4496-BD6F-3DF6B581CCE8}"/>
    <dgm:cxn modelId="{046D05A8-8AFD-44F4-8BC9-9E6846EC97E4}" type="presOf" srcId="{0116349F-6F85-40D3-9E3E-C787BC56400D}" destId="{293C3D08-98D1-48E4-AB0E-BC835BF780B5}" srcOrd="0" destOrd="0" presId="urn:microsoft.com/office/officeart/2005/8/layout/process1"/>
    <dgm:cxn modelId="{FB65F1A8-4223-4366-BE2A-D8709FE0DB93}" type="presOf" srcId="{50881A0A-AF80-476C-8F41-6064BEB96597}" destId="{C45621EA-C685-4949-8FA2-80CAE60861F5}" srcOrd="1" destOrd="0" presId="urn:microsoft.com/office/officeart/2005/8/layout/process1"/>
    <dgm:cxn modelId="{12442CB3-D6E9-4BFE-BCBA-688538B824A3}" srcId="{D8A6CE98-117C-48FD-A9BA-0DA1454F3421}" destId="{0116349F-6F85-40D3-9E3E-C787BC56400D}" srcOrd="2" destOrd="0" parTransId="{C668CC67-BE58-4334-B7A1-306940916AD6}" sibTransId="{DE068D37-245B-4A30-B907-7631BDF4D6E0}"/>
    <dgm:cxn modelId="{3F7B3AD4-5DC7-40B5-998A-2F5AFBA85E23}" type="presOf" srcId="{229CB2AE-FE7D-42D9-9C8F-E62EC10FDFEA}" destId="{F506CCF3-9C6A-440D-91BF-091B47AD238B}" srcOrd="0" destOrd="0" presId="urn:microsoft.com/office/officeart/2005/8/layout/process1"/>
    <dgm:cxn modelId="{D5B085D8-9627-49B7-A828-EBBDBCD59894}" srcId="{D8A6CE98-117C-48FD-A9BA-0DA1454F3421}" destId="{CDF699C3-9709-4666-ACB8-C831BBB9F12F}" srcOrd="3" destOrd="0" parTransId="{5A45775D-9491-4358-BD97-4BC350B5F537}" sibTransId="{229CB2AE-FE7D-42D9-9C8F-E62EC10FDFEA}"/>
    <dgm:cxn modelId="{B1FFDDD8-4943-48B4-B0C1-DFF7D5C45811}" type="presOf" srcId="{50881A0A-AF80-476C-8F41-6064BEB96597}" destId="{4DF64C03-2A06-4896-A38F-7F95B8C17ECC}" srcOrd="0" destOrd="0" presId="urn:microsoft.com/office/officeart/2005/8/layout/process1"/>
    <dgm:cxn modelId="{07C761DB-A809-4714-9711-E5A5B56737D6}" type="presOf" srcId="{D99252B1-714A-4276-9D12-66BC881E95DD}" destId="{740F5296-7A56-4E51-BFE5-5D6C2DFE9A69}" srcOrd="0" destOrd="0" presId="urn:microsoft.com/office/officeart/2005/8/layout/process1"/>
    <dgm:cxn modelId="{43668BDD-5C39-44E3-96C6-AE5520858CD8}" type="presOf" srcId="{931427FC-1811-4C0D-945E-BF9FA38B1141}" destId="{DDFDE9FB-D932-4256-ACC9-7B9E98D063CD}" srcOrd="0" destOrd="0" presId="urn:microsoft.com/office/officeart/2005/8/layout/process1"/>
    <dgm:cxn modelId="{DFA763EA-673D-40F5-B0D2-9968C68A54E9}" srcId="{D8A6CE98-117C-48FD-A9BA-0DA1454F3421}" destId="{4C6F88D6-72BD-4D87-9AD3-12115A1B3DE6}" srcOrd="0" destOrd="0" parTransId="{57E580C4-2F98-4F23-938F-907080DDB42B}" sibTransId="{998C437F-C6C2-478A-849F-9F7BD72EA999}"/>
    <dgm:cxn modelId="{9160D5EE-41BC-4E1F-81EA-E788B6BEA6CA}" srcId="{CDF699C3-9709-4666-ACB8-C831BBB9F12F}" destId="{9F9720F7-502C-4E0E-B45C-D723FDE8AD10}" srcOrd="0" destOrd="0" parTransId="{99450F68-711A-4B3A-A5A4-D368009CB9B8}" sibTransId="{BFB24151-9EF9-4501-8598-8C5519C8D0EA}"/>
    <dgm:cxn modelId="{469A1AF1-DCDD-4D55-B4D3-F97669BFD2D4}" type="presOf" srcId="{DE068D37-245B-4A30-B907-7631BDF4D6E0}" destId="{B0B4C0C3-D3DA-45AB-BC48-97B47E52F598}" srcOrd="1" destOrd="0" presId="urn:microsoft.com/office/officeart/2005/8/layout/process1"/>
    <dgm:cxn modelId="{49F029F6-0D4C-4417-AF48-2DEB4CA47762}" type="presOf" srcId="{9F9720F7-502C-4E0E-B45C-D723FDE8AD10}" destId="{0B9AC6AC-29C1-45FA-A438-FD1C9CB4C8E8}" srcOrd="0" destOrd="1" presId="urn:microsoft.com/office/officeart/2005/8/layout/process1"/>
    <dgm:cxn modelId="{A6A0FDF6-6FA2-436A-939C-26D7DF2AFFAD}" srcId="{CDF699C3-9709-4666-ACB8-C831BBB9F12F}" destId="{22BB40E6-D0A2-49A7-B663-89EF5AC8A004}" srcOrd="3" destOrd="0" parTransId="{FA47B150-2311-4BFD-B83B-203162557067}" sibTransId="{A32F4670-14F6-49C8-959D-A942088F1948}"/>
    <dgm:cxn modelId="{7BC659AE-0C98-48E2-8C30-EA000EEE494B}" type="presParOf" srcId="{EE9ED343-038E-4470-A111-19913E159AA4}" destId="{AD65246D-1CB9-4C8D-B238-2D3CF243B510}" srcOrd="0" destOrd="0" presId="urn:microsoft.com/office/officeart/2005/8/layout/process1"/>
    <dgm:cxn modelId="{003FF407-7F92-44E5-8258-9526EB04068B}" type="presParOf" srcId="{EE9ED343-038E-4470-A111-19913E159AA4}" destId="{E4BD98AA-8F36-48BA-BCA9-790D279DF8B5}" srcOrd="1" destOrd="0" presId="urn:microsoft.com/office/officeart/2005/8/layout/process1"/>
    <dgm:cxn modelId="{E9F24C6A-E4C9-4AF2-AFD8-30CCF9C8D41F}" type="presParOf" srcId="{E4BD98AA-8F36-48BA-BCA9-790D279DF8B5}" destId="{E9C64222-31EC-4D35-A4BF-9987C4D50312}" srcOrd="0" destOrd="0" presId="urn:microsoft.com/office/officeart/2005/8/layout/process1"/>
    <dgm:cxn modelId="{71F75F28-C82E-4D3C-99D2-9259BC29C476}" type="presParOf" srcId="{EE9ED343-038E-4470-A111-19913E159AA4}" destId="{DDFDE9FB-D932-4256-ACC9-7B9E98D063CD}" srcOrd="2" destOrd="0" presId="urn:microsoft.com/office/officeart/2005/8/layout/process1"/>
    <dgm:cxn modelId="{859F0F1F-A1CA-43D5-9348-6047370EEDA4}" type="presParOf" srcId="{EE9ED343-038E-4470-A111-19913E159AA4}" destId="{4DF64C03-2A06-4896-A38F-7F95B8C17ECC}" srcOrd="3" destOrd="0" presId="urn:microsoft.com/office/officeart/2005/8/layout/process1"/>
    <dgm:cxn modelId="{759498C8-C7C3-40B0-B7AE-DDAD31889A32}" type="presParOf" srcId="{4DF64C03-2A06-4896-A38F-7F95B8C17ECC}" destId="{C45621EA-C685-4949-8FA2-80CAE60861F5}" srcOrd="0" destOrd="0" presId="urn:microsoft.com/office/officeart/2005/8/layout/process1"/>
    <dgm:cxn modelId="{713503E9-63B0-4D48-A9AE-4EDC668D47B2}" type="presParOf" srcId="{EE9ED343-038E-4470-A111-19913E159AA4}" destId="{293C3D08-98D1-48E4-AB0E-BC835BF780B5}" srcOrd="4" destOrd="0" presId="urn:microsoft.com/office/officeart/2005/8/layout/process1"/>
    <dgm:cxn modelId="{02D3EDB7-189C-4D88-83C0-332D8BF83570}" type="presParOf" srcId="{EE9ED343-038E-4470-A111-19913E159AA4}" destId="{F0AD3D88-960B-4F6B-93DF-D01F62266AF4}" srcOrd="5" destOrd="0" presId="urn:microsoft.com/office/officeart/2005/8/layout/process1"/>
    <dgm:cxn modelId="{8AF0ED5F-DF13-4AA6-BFE8-8DB07B644888}" type="presParOf" srcId="{F0AD3D88-960B-4F6B-93DF-D01F62266AF4}" destId="{B0B4C0C3-D3DA-45AB-BC48-97B47E52F598}" srcOrd="0" destOrd="0" presId="urn:microsoft.com/office/officeart/2005/8/layout/process1"/>
    <dgm:cxn modelId="{9D4E2ACD-54C2-4B0B-932A-93A90E999469}" type="presParOf" srcId="{EE9ED343-038E-4470-A111-19913E159AA4}" destId="{0B9AC6AC-29C1-45FA-A438-FD1C9CB4C8E8}" srcOrd="6" destOrd="0" presId="urn:microsoft.com/office/officeart/2005/8/layout/process1"/>
    <dgm:cxn modelId="{8BFF66BF-31E8-4443-989C-E34450EA7D38}" type="presParOf" srcId="{EE9ED343-038E-4470-A111-19913E159AA4}" destId="{F506CCF3-9C6A-440D-91BF-091B47AD238B}" srcOrd="7" destOrd="0" presId="urn:microsoft.com/office/officeart/2005/8/layout/process1"/>
    <dgm:cxn modelId="{E942953C-31D3-4B3B-87F9-8E40AF15B898}" type="presParOf" srcId="{F506CCF3-9C6A-440D-91BF-091B47AD238B}" destId="{9027DB38-E2CD-4657-AC53-AC43920DC1D5}" srcOrd="0" destOrd="0" presId="urn:microsoft.com/office/officeart/2005/8/layout/process1"/>
    <dgm:cxn modelId="{A6651A1C-B1CB-4417-818F-2F9671CFE8E9}" type="presParOf" srcId="{EE9ED343-038E-4470-A111-19913E159AA4}" destId="{5B065247-BD28-4F71-8077-00919A29522D}" srcOrd="8" destOrd="0" presId="urn:microsoft.com/office/officeart/2005/8/layout/process1"/>
    <dgm:cxn modelId="{304252CB-99A0-4ED1-9F14-6005DAD71539}" type="presParOf" srcId="{EE9ED343-038E-4470-A111-19913E159AA4}" destId="{93AEDEDC-0AC9-4999-B52E-381EABEBC51D}" srcOrd="9" destOrd="0" presId="urn:microsoft.com/office/officeart/2005/8/layout/process1"/>
    <dgm:cxn modelId="{8A32656B-316C-4362-BB5D-AF6BEF43D7C8}" type="presParOf" srcId="{93AEDEDC-0AC9-4999-B52E-381EABEBC51D}" destId="{6DB39A38-6ED6-4534-A47E-5345644F84F2}" srcOrd="0" destOrd="0" presId="urn:microsoft.com/office/officeart/2005/8/layout/process1"/>
    <dgm:cxn modelId="{FF7023B2-49EB-4B77-9096-9356A00597BE}" type="presParOf" srcId="{EE9ED343-038E-4470-A111-19913E159AA4}" destId="{740F5296-7A56-4E51-BFE5-5D6C2DFE9A69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5E4357-E184-41BF-A89F-FCE3DBDCEDDA}" type="doc">
      <dgm:prSet loTypeId="urn:microsoft.com/office/officeart/2005/8/layout/cycle2" loCatId="cycle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9C82011-145C-489A-AD38-735A17B3549D}">
      <dgm:prSet phldrT="[Text]"/>
      <dgm:spPr/>
      <dgm:t>
        <a:bodyPr/>
        <a:lstStyle/>
        <a:p>
          <a:r>
            <a:rPr lang="en-US" dirty="0"/>
            <a:t>Richard Coore</a:t>
          </a:r>
        </a:p>
      </dgm:t>
    </dgm:pt>
    <dgm:pt modelId="{C51A4352-AFAA-4A58-89B0-241C07A4FC2A}" type="parTrans" cxnId="{E96E064F-2C5B-497C-B77E-2B33B9B05DD8}">
      <dgm:prSet/>
      <dgm:spPr/>
      <dgm:t>
        <a:bodyPr/>
        <a:lstStyle/>
        <a:p>
          <a:endParaRPr lang="en-US"/>
        </a:p>
      </dgm:t>
    </dgm:pt>
    <dgm:pt modelId="{1D95A650-72BF-4E71-BBF9-426672BE9590}" type="sibTrans" cxnId="{E96E064F-2C5B-497C-B77E-2B33B9B05DD8}">
      <dgm:prSet/>
      <dgm:spPr/>
      <dgm:t>
        <a:bodyPr/>
        <a:lstStyle/>
        <a:p>
          <a:endParaRPr lang="en-US"/>
        </a:p>
      </dgm:t>
    </dgm:pt>
    <dgm:pt modelId="{D92EED71-A87C-4980-A30E-5D8EF33A0927}">
      <dgm:prSet phldrT="[Text]"/>
      <dgm:spPr/>
      <dgm:t>
        <a:bodyPr/>
        <a:lstStyle/>
        <a:p>
          <a:r>
            <a:rPr lang="en-US" dirty="0"/>
            <a:t>Tara </a:t>
          </a:r>
        </a:p>
        <a:p>
          <a:r>
            <a:rPr lang="en-US" dirty="0"/>
            <a:t>Chamberlain</a:t>
          </a:r>
        </a:p>
      </dgm:t>
    </dgm:pt>
    <dgm:pt modelId="{F59DE615-44BA-4388-AE10-1C329BBA1F49}" type="parTrans" cxnId="{A6645D38-1B2C-4A4E-9576-33DD12FCD45D}">
      <dgm:prSet/>
      <dgm:spPr/>
      <dgm:t>
        <a:bodyPr/>
        <a:lstStyle/>
        <a:p>
          <a:endParaRPr lang="en-US"/>
        </a:p>
      </dgm:t>
    </dgm:pt>
    <dgm:pt modelId="{0E2464AE-053D-4641-9943-2BDC06D5A008}" type="sibTrans" cxnId="{A6645D38-1B2C-4A4E-9576-33DD12FCD45D}">
      <dgm:prSet/>
      <dgm:spPr/>
      <dgm:t>
        <a:bodyPr/>
        <a:lstStyle/>
        <a:p>
          <a:endParaRPr lang="en-US"/>
        </a:p>
      </dgm:t>
    </dgm:pt>
    <dgm:pt modelId="{7F69F63C-B62A-4629-B8E9-7AB7F16D286B}">
      <dgm:prSet phldrT="[Text]"/>
      <dgm:spPr/>
      <dgm:t>
        <a:bodyPr/>
        <a:lstStyle/>
        <a:p>
          <a:r>
            <a:rPr lang="en-US" dirty="0"/>
            <a:t>Martin</a:t>
          </a:r>
        </a:p>
        <a:p>
          <a:r>
            <a:rPr lang="en-US" dirty="0" err="1"/>
            <a:t>Harisi</a:t>
          </a:r>
          <a:endParaRPr lang="en-US" dirty="0"/>
        </a:p>
      </dgm:t>
    </dgm:pt>
    <dgm:pt modelId="{3724501B-D640-4013-8D05-29072BFF5FA7}" type="parTrans" cxnId="{C213BC80-A65B-4770-92AD-660FFF078883}">
      <dgm:prSet/>
      <dgm:spPr/>
      <dgm:t>
        <a:bodyPr/>
        <a:lstStyle/>
        <a:p>
          <a:endParaRPr lang="en-US"/>
        </a:p>
      </dgm:t>
    </dgm:pt>
    <dgm:pt modelId="{01EF94E5-F40F-41FA-955F-BCA13A03EE13}" type="sibTrans" cxnId="{C213BC80-A65B-4770-92AD-660FFF078883}">
      <dgm:prSet/>
      <dgm:spPr/>
      <dgm:t>
        <a:bodyPr/>
        <a:lstStyle/>
        <a:p>
          <a:endParaRPr lang="en-US"/>
        </a:p>
      </dgm:t>
    </dgm:pt>
    <dgm:pt modelId="{12AB6171-7854-4152-B103-945F269B13CD}" type="pres">
      <dgm:prSet presAssocID="{1F5E4357-E184-41BF-A89F-FCE3DBDCEDDA}" presName="cycle" presStyleCnt="0">
        <dgm:presLayoutVars>
          <dgm:dir/>
          <dgm:resizeHandles val="exact"/>
        </dgm:presLayoutVars>
      </dgm:prSet>
      <dgm:spPr/>
    </dgm:pt>
    <dgm:pt modelId="{4DFE61E6-C4CB-4349-971B-BC6F430BE098}" type="pres">
      <dgm:prSet presAssocID="{79C82011-145C-489A-AD38-735A17B3549D}" presName="node" presStyleLbl="node1" presStyleIdx="0" presStyleCnt="3">
        <dgm:presLayoutVars>
          <dgm:bulletEnabled val="1"/>
        </dgm:presLayoutVars>
      </dgm:prSet>
      <dgm:spPr/>
    </dgm:pt>
    <dgm:pt modelId="{392C4BDE-29D7-4EC9-B50F-1DB41C420C93}" type="pres">
      <dgm:prSet presAssocID="{1D95A650-72BF-4E71-BBF9-426672BE9590}" presName="sibTrans" presStyleLbl="sibTrans2D1" presStyleIdx="0" presStyleCnt="3"/>
      <dgm:spPr/>
    </dgm:pt>
    <dgm:pt modelId="{15075540-94FC-4823-BDE3-36B6CD5E413B}" type="pres">
      <dgm:prSet presAssocID="{1D95A650-72BF-4E71-BBF9-426672BE9590}" presName="connectorText" presStyleLbl="sibTrans2D1" presStyleIdx="0" presStyleCnt="3"/>
      <dgm:spPr/>
    </dgm:pt>
    <dgm:pt modelId="{7AF661B6-34A0-439A-AA6D-8B615FB70B7A}" type="pres">
      <dgm:prSet presAssocID="{D92EED71-A87C-4980-A30E-5D8EF33A0927}" presName="node" presStyleLbl="node1" presStyleIdx="1" presStyleCnt="3">
        <dgm:presLayoutVars>
          <dgm:bulletEnabled val="1"/>
        </dgm:presLayoutVars>
      </dgm:prSet>
      <dgm:spPr/>
    </dgm:pt>
    <dgm:pt modelId="{FE868774-F6A7-427D-9FA0-096CA6267197}" type="pres">
      <dgm:prSet presAssocID="{0E2464AE-053D-4641-9943-2BDC06D5A008}" presName="sibTrans" presStyleLbl="sibTrans2D1" presStyleIdx="1" presStyleCnt="3"/>
      <dgm:spPr/>
    </dgm:pt>
    <dgm:pt modelId="{D3E3DF4D-F432-4896-BFC9-9BDF0B7D34CB}" type="pres">
      <dgm:prSet presAssocID="{0E2464AE-053D-4641-9943-2BDC06D5A008}" presName="connectorText" presStyleLbl="sibTrans2D1" presStyleIdx="1" presStyleCnt="3"/>
      <dgm:spPr/>
    </dgm:pt>
    <dgm:pt modelId="{95CB561A-6808-4A8D-B34D-53B6D81DFA20}" type="pres">
      <dgm:prSet presAssocID="{7F69F63C-B62A-4629-B8E9-7AB7F16D286B}" presName="node" presStyleLbl="node1" presStyleIdx="2" presStyleCnt="3">
        <dgm:presLayoutVars>
          <dgm:bulletEnabled val="1"/>
        </dgm:presLayoutVars>
      </dgm:prSet>
      <dgm:spPr/>
    </dgm:pt>
    <dgm:pt modelId="{1FF79B3F-9684-4E0C-84C1-D1998D57CF74}" type="pres">
      <dgm:prSet presAssocID="{01EF94E5-F40F-41FA-955F-BCA13A03EE13}" presName="sibTrans" presStyleLbl="sibTrans2D1" presStyleIdx="2" presStyleCnt="3"/>
      <dgm:spPr/>
    </dgm:pt>
    <dgm:pt modelId="{0C945712-50FD-4C7A-A784-EDAC3C48EF55}" type="pres">
      <dgm:prSet presAssocID="{01EF94E5-F40F-41FA-955F-BCA13A03EE13}" presName="connectorText" presStyleLbl="sibTrans2D1" presStyleIdx="2" presStyleCnt="3"/>
      <dgm:spPr/>
    </dgm:pt>
  </dgm:ptLst>
  <dgm:cxnLst>
    <dgm:cxn modelId="{2DC4C603-FF6A-4548-862B-CE6E4A04B384}" type="presOf" srcId="{01EF94E5-F40F-41FA-955F-BCA13A03EE13}" destId="{0C945712-50FD-4C7A-A784-EDAC3C48EF55}" srcOrd="1" destOrd="0" presId="urn:microsoft.com/office/officeart/2005/8/layout/cycle2"/>
    <dgm:cxn modelId="{A6645D38-1B2C-4A4E-9576-33DD12FCD45D}" srcId="{1F5E4357-E184-41BF-A89F-FCE3DBDCEDDA}" destId="{D92EED71-A87C-4980-A30E-5D8EF33A0927}" srcOrd="1" destOrd="0" parTransId="{F59DE615-44BA-4388-AE10-1C329BBA1F49}" sibTransId="{0E2464AE-053D-4641-9943-2BDC06D5A008}"/>
    <dgm:cxn modelId="{643B803A-7C14-4E0B-8CA5-12CD5B8E53E9}" type="presOf" srcId="{1D95A650-72BF-4E71-BBF9-426672BE9590}" destId="{15075540-94FC-4823-BDE3-36B6CD5E413B}" srcOrd="1" destOrd="0" presId="urn:microsoft.com/office/officeart/2005/8/layout/cycle2"/>
    <dgm:cxn modelId="{A5371A5E-8A1E-410B-A554-F4293A1835A3}" type="presOf" srcId="{79C82011-145C-489A-AD38-735A17B3549D}" destId="{4DFE61E6-C4CB-4349-971B-BC6F430BE098}" srcOrd="0" destOrd="0" presId="urn:microsoft.com/office/officeart/2005/8/layout/cycle2"/>
    <dgm:cxn modelId="{E96E064F-2C5B-497C-B77E-2B33B9B05DD8}" srcId="{1F5E4357-E184-41BF-A89F-FCE3DBDCEDDA}" destId="{79C82011-145C-489A-AD38-735A17B3549D}" srcOrd="0" destOrd="0" parTransId="{C51A4352-AFAA-4A58-89B0-241C07A4FC2A}" sibTransId="{1D95A650-72BF-4E71-BBF9-426672BE9590}"/>
    <dgm:cxn modelId="{0C835059-8CBC-4BE7-890F-5BEAFABD957F}" type="presOf" srcId="{0E2464AE-053D-4641-9943-2BDC06D5A008}" destId="{FE868774-F6A7-427D-9FA0-096CA6267197}" srcOrd="0" destOrd="0" presId="urn:microsoft.com/office/officeart/2005/8/layout/cycle2"/>
    <dgm:cxn modelId="{192D607F-2699-4930-9AC0-79CAF91EDE8C}" type="presOf" srcId="{0E2464AE-053D-4641-9943-2BDC06D5A008}" destId="{D3E3DF4D-F432-4896-BFC9-9BDF0B7D34CB}" srcOrd="1" destOrd="0" presId="urn:microsoft.com/office/officeart/2005/8/layout/cycle2"/>
    <dgm:cxn modelId="{C213BC80-A65B-4770-92AD-660FFF078883}" srcId="{1F5E4357-E184-41BF-A89F-FCE3DBDCEDDA}" destId="{7F69F63C-B62A-4629-B8E9-7AB7F16D286B}" srcOrd="2" destOrd="0" parTransId="{3724501B-D640-4013-8D05-29072BFF5FA7}" sibTransId="{01EF94E5-F40F-41FA-955F-BCA13A03EE13}"/>
    <dgm:cxn modelId="{14245F84-0554-4271-B4C1-145EEB27010C}" type="presOf" srcId="{01EF94E5-F40F-41FA-955F-BCA13A03EE13}" destId="{1FF79B3F-9684-4E0C-84C1-D1998D57CF74}" srcOrd="0" destOrd="0" presId="urn:microsoft.com/office/officeart/2005/8/layout/cycle2"/>
    <dgm:cxn modelId="{16E986A4-8C89-4A25-ADB3-C96CCEFC0448}" type="presOf" srcId="{7F69F63C-B62A-4629-B8E9-7AB7F16D286B}" destId="{95CB561A-6808-4A8D-B34D-53B6D81DFA20}" srcOrd="0" destOrd="0" presId="urn:microsoft.com/office/officeart/2005/8/layout/cycle2"/>
    <dgm:cxn modelId="{FEC48CAA-87C2-448C-A97D-C899D66C3D2E}" type="presOf" srcId="{1D95A650-72BF-4E71-BBF9-426672BE9590}" destId="{392C4BDE-29D7-4EC9-B50F-1DB41C420C93}" srcOrd="0" destOrd="0" presId="urn:microsoft.com/office/officeart/2005/8/layout/cycle2"/>
    <dgm:cxn modelId="{EB63AAAE-F108-4AA8-B60B-B78EBCAFF0A1}" type="presOf" srcId="{1F5E4357-E184-41BF-A89F-FCE3DBDCEDDA}" destId="{12AB6171-7854-4152-B103-945F269B13CD}" srcOrd="0" destOrd="0" presId="urn:microsoft.com/office/officeart/2005/8/layout/cycle2"/>
    <dgm:cxn modelId="{DEC8C3FD-1E37-44D9-81A0-FB58F9A7205C}" type="presOf" srcId="{D92EED71-A87C-4980-A30E-5D8EF33A0927}" destId="{7AF661B6-34A0-439A-AA6D-8B615FB70B7A}" srcOrd="0" destOrd="0" presId="urn:microsoft.com/office/officeart/2005/8/layout/cycle2"/>
    <dgm:cxn modelId="{CD1E61F3-63F2-4256-8E3A-021FE793FBE5}" type="presParOf" srcId="{12AB6171-7854-4152-B103-945F269B13CD}" destId="{4DFE61E6-C4CB-4349-971B-BC6F430BE098}" srcOrd="0" destOrd="0" presId="urn:microsoft.com/office/officeart/2005/8/layout/cycle2"/>
    <dgm:cxn modelId="{93B7DB04-7AF8-482B-AD2E-4427A8032224}" type="presParOf" srcId="{12AB6171-7854-4152-B103-945F269B13CD}" destId="{392C4BDE-29D7-4EC9-B50F-1DB41C420C93}" srcOrd="1" destOrd="0" presId="urn:microsoft.com/office/officeart/2005/8/layout/cycle2"/>
    <dgm:cxn modelId="{8719B444-DF97-4987-A487-89963D48A11D}" type="presParOf" srcId="{392C4BDE-29D7-4EC9-B50F-1DB41C420C93}" destId="{15075540-94FC-4823-BDE3-36B6CD5E413B}" srcOrd="0" destOrd="0" presId="urn:microsoft.com/office/officeart/2005/8/layout/cycle2"/>
    <dgm:cxn modelId="{17C78BAE-9F5B-4BB5-8FAC-285FE99E14DB}" type="presParOf" srcId="{12AB6171-7854-4152-B103-945F269B13CD}" destId="{7AF661B6-34A0-439A-AA6D-8B615FB70B7A}" srcOrd="2" destOrd="0" presId="urn:microsoft.com/office/officeart/2005/8/layout/cycle2"/>
    <dgm:cxn modelId="{33A618FB-60D0-495F-9488-EC0C5BDA2AA4}" type="presParOf" srcId="{12AB6171-7854-4152-B103-945F269B13CD}" destId="{FE868774-F6A7-427D-9FA0-096CA6267197}" srcOrd="3" destOrd="0" presId="urn:microsoft.com/office/officeart/2005/8/layout/cycle2"/>
    <dgm:cxn modelId="{06F00C69-1057-4C9E-9892-150404B40401}" type="presParOf" srcId="{FE868774-F6A7-427D-9FA0-096CA6267197}" destId="{D3E3DF4D-F432-4896-BFC9-9BDF0B7D34CB}" srcOrd="0" destOrd="0" presId="urn:microsoft.com/office/officeart/2005/8/layout/cycle2"/>
    <dgm:cxn modelId="{32A47743-D219-4D6A-B971-8F9E7320B776}" type="presParOf" srcId="{12AB6171-7854-4152-B103-945F269B13CD}" destId="{95CB561A-6808-4A8D-B34D-53B6D81DFA20}" srcOrd="4" destOrd="0" presId="urn:microsoft.com/office/officeart/2005/8/layout/cycle2"/>
    <dgm:cxn modelId="{C1A6D017-0CAC-4352-8696-313637A1EB18}" type="presParOf" srcId="{12AB6171-7854-4152-B103-945F269B13CD}" destId="{1FF79B3F-9684-4E0C-84C1-D1998D57CF74}" srcOrd="5" destOrd="0" presId="urn:microsoft.com/office/officeart/2005/8/layout/cycle2"/>
    <dgm:cxn modelId="{58D48E60-6761-4D5F-8F0A-E30688ED2034}" type="presParOf" srcId="{1FF79B3F-9684-4E0C-84C1-D1998D57CF74}" destId="{0C945712-50FD-4C7A-A784-EDAC3C48EF5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5246D-1CB9-4C8D-B238-2D3CF243B510}">
      <dsp:nvSpPr>
        <dsp:cNvPr id="0" name=""/>
        <dsp:cNvSpPr/>
      </dsp:nvSpPr>
      <dsp:spPr>
        <a:xfrm>
          <a:off x="2399" y="1155243"/>
          <a:ext cx="1047306" cy="1650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Team Overview</a:t>
          </a:r>
          <a:endParaRPr lang="en-US" sz="1100" kern="1200"/>
        </a:p>
      </dsp:txBody>
      <dsp:txXfrm>
        <a:off x="33074" y="1185918"/>
        <a:ext cx="985956" cy="1588762"/>
      </dsp:txXfrm>
    </dsp:sp>
    <dsp:sp modelId="{E4BD98AA-8F36-48BA-BCA9-790D279DF8B5}">
      <dsp:nvSpPr>
        <dsp:cNvPr id="0" name=""/>
        <dsp:cNvSpPr/>
      </dsp:nvSpPr>
      <dsp:spPr>
        <a:xfrm>
          <a:off x="1147580" y="1858935"/>
          <a:ext cx="207494" cy="24272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147580" y="1907481"/>
        <a:ext cx="145246" cy="145636"/>
      </dsp:txXfrm>
    </dsp:sp>
    <dsp:sp modelId="{DDFDE9FB-D932-4256-ACC9-7B9E98D063CD}">
      <dsp:nvSpPr>
        <dsp:cNvPr id="0" name=""/>
        <dsp:cNvSpPr/>
      </dsp:nvSpPr>
      <dsp:spPr>
        <a:xfrm>
          <a:off x="1441204" y="1145820"/>
          <a:ext cx="1039868" cy="166895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Topic Introduction</a:t>
          </a:r>
          <a:endParaRPr lang="en-US" sz="1100" kern="1200" dirty="0"/>
        </a:p>
      </dsp:txBody>
      <dsp:txXfrm>
        <a:off x="1471661" y="1176277"/>
        <a:ext cx="978954" cy="1608044"/>
      </dsp:txXfrm>
    </dsp:sp>
    <dsp:sp modelId="{4DF64C03-2A06-4896-A38F-7F95B8C17ECC}">
      <dsp:nvSpPr>
        <dsp:cNvPr id="0" name=""/>
        <dsp:cNvSpPr/>
      </dsp:nvSpPr>
      <dsp:spPr>
        <a:xfrm>
          <a:off x="2578947" y="1858935"/>
          <a:ext cx="207494" cy="24272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578947" y="1907481"/>
        <a:ext cx="145246" cy="145636"/>
      </dsp:txXfrm>
    </dsp:sp>
    <dsp:sp modelId="{293C3D08-98D1-48E4-AB0E-BC835BF780B5}">
      <dsp:nvSpPr>
        <dsp:cNvPr id="0" name=""/>
        <dsp:cNvSpPr/>
      </dsp:nvSpPr>
      <dsp:spPr>
        <a:xfrm>
          <a:off x="2872570" y="1151284"/>
          <a:ext cx="1006082" cy="1658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Objective</a:t>
          </a:r>
          <a:endParaRPr lang="en-US" sz="1100" kern="1200" dirty="0"/>
        </a:p>
      </dsp:txBody>
      <dsp:txXfrm>
        <a:off x="2902037" y="1180751"/>
        <a:ext cx="947148" cy="1599096"/>
      </dsp:txXfrm>
    </dsp:sp>
    <dsp:sp modelId="{F0AD3D88-960B-4F6B-93DF-D01F62266AF4}">
      <dsp:nvSpPr>
        <dsp:cNvPr id="0" name=""/>
        <dsp:cNvSpPr/>
      </dsp:nvSpPr>
      <dsp:spPr>
        <a:xfrm>
          <a:off x="3952898" y="1858935"/>
          <a:ext cx="157400" cy="24272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952898" y="1907481"/>
        <a:ext cx="110180" cy="145636"/>
      </dsp:txXfrm>
    </dsp:sp>
    <dsp:sp modelId="{0B9AC6AC-29C1-45FA-A438-FD1C9CB4C8E8}">
      <dsp:nvSpPr>
        <dsp:cNvPr id="0" name=""/>
        <dsp:cNvSpPr/>
      </dsp:nvSpPr>
      <dsp:spPr>
        <a:xfrm>
          <a:off x="4175635" y="1186786"/>
          <a:ext cx="1275755" cy="15870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0" i="0" kern="1200" dirty="0"/>
            <a:t>Process flow(Swim Lane) </a:t>
          </a:r>
          <a:endParaRPr lang="en-U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Floor layout 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Data Base/ERD</a:t>
          </a:r>
        </a:p>
      </dsp:txBody>
      <dsp:txXfrm>
        <a:off x="4213001" y="1224152"/>
        <a:ext cx="1201023" cy="1512295"/>
      </dsp:txXfrm>
    </dsp:sp>
    <dsp:sp modelId="{F506CCF3-9C6A-440D-91BF-091B47AD238B}">
      <dsp:nvSpPr>
        <dsp:cNvPr id="0" name=""/>
        <dsp:cNvSpPr/>
      </dsp:nvSpPr>
      <dsp:spPr>
        <a:xfrm>
          <a:off x="5572894" y="1858935"/>
          <a:ext cx="257587" cy="24272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572894" y="1907481"/>
        <a:ext cx="184769" cy="145636"/>
      </dsp:txXfrm>
    </dsp:sp>
    <dsp:sp modelId="{5B065247-BD28-4F71-8077-00919A29522D}">
      <dsp:nvSpPr>
        <dsp:cNvPr id="0" name=""/>
        <dsp:cNvSpPr/>
      </dsp:nvSpPr>
      <dsp:spPr>
        <a:xfrm>
          <a:off x="5937405" y="1151284"/>
          <a:ext cx="1103496" cy="1658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Tables created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Run Queries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Conclusions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5969725" y="1183604"/>
        <a:ext cx="1038856" cy="1593390"/>
      </dsp:txXfrm>
    </dsp:sp>
    <dsp:sp modelId="{93AEDEDC-0AC9-4999-B52E-381EABEBC51D}">
      <dsp:nvSpPr>
        <dsp:cNvPr id="0" name=""/>
        <dsp:cNvSpPr/>
      </dsp:nvSpPr>
      <dsp:spPr>
        <a:xfrm rot="21586509">
          <a:off x="7115591" y="1856166"/>
          <a:ext cx="158344" cy="24272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115591" y="1904805"/>
        <a:ext cx="110841" cy="145636"/>
      </dsp:txXfrm>
    </dsp:sp>
    <dsp:sp modelId="{740F5296-7A56-4E51-BFE5-5D6C2DFE9A69}">
      <dsp:nvSpPr>
        <dsp:cNvPr id="0" name=""/>
        <dsp:cNvSpPr/>
      </dsp:nvSpPr>
      <dsp:spPr>
        <a:xfrm>
          <a:off x="7339661" y="1151280"/>
          <a:ext cx="1085800" cy="16471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Q&amp;A</a:t>
          </a:r>
          <a:endParaRPr lang="en-US" sz="1100" kern="1200" dirty="0"/>
        </a:p>
      </dsp:txBody>
      <dsp:txXfrm>
        <a:off x="7371463" y="1183082"/>
        <a:ext cx="1022196" cy="15834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FE61E6-C4CB-4349-971B-BC6F430BE098}">
      <dsp:nvSpPr>
        <dsp:cNvPr id="0" name=""/>
        <dsp:cNvSpPr/>
      </dsp:nvSpPr>
      <dsp:spPr>
        <a:xfrm>
          <a:off x="2165449" y="606"/>
          <a:ext cx="1765101" cy="17651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Richard Coore</a:t>
          </a:r>
        </a:p>
      </dsp:txBody>
      <dsp:txXfrm>
        <a:off x="2423942" y="259099"/>
        <a:ext cx="1248115" cy="1248115"/>
      </dsp:txXfrm>
    </dsp:sp>
    <dsp:sp modelId="{392C4BDE-29D7-4EC9-B50F-1DB41C420C93}">
      <dsp:nvSpPr>
        <dsp:cNvPr id="0" name=""/>
        <dsp:cNvSpPr/>
      </dsp:nvSpPr>
      <dsp:spPr>
        <a:xfrm rot="3600000">
          <a:off x="3469294" y="1722603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504594" y="1780606"/>
        <a:ext cx="329462" cy="357433"/>
      </dsp:txXfrm>
    </dsp:sp>
    <dsp:sp modelId="{7AF661B6-34A0-439A-AA6D-8B615FB70B7A}">
      <dsp:nvSpPr>
        <dsp:cNvPr id="0" name=""/>
        <dsp:cNvSpPr/>
      </dsp:nvSpPr>
      <dsp:spPr>
        <a:xfrm>
          <a:off x="3492018" y="2298292"/>
          <a:ext cx="1765101" cy="17651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Tara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Chamberlain</a:t>
          </a:r>
        </a:p>
      </dsp:txBody>
      <dsp:txXfrm>
        <a:off x="3750511" y="2556785"/>
        <a:ext cx="1248115" cy="1248115"/>
      </dsp:txXfrm>
    </dsp:sp>
    <dsp:sp modelId="{FE868774-F6A7-427D-9FA0-096CA6267197}">
      <dsp:nvSpPr>
        <dsp:cNvPr id="0" name=""/>
        <dsp:cNvSpPr/>
      </dsp:nvSpPr>
      <dsp:spPr>
        <a:xfrm rot="10800000">
          <a:off x="2825990" y="2882982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967188" y="3002126"/>
        <a:ext cx="329462" cy="357433"/>
      </dsp:txXfrm>
    </dsp:sp>
    <dsp:sp modelId="{95CB561A-6808-4A8D-B34D-53B6D81DFA20}">
      <dsp:nvSpPr>
        <dsp:cNvPr id="0" name=""/>
        <dsp:cNvSpPr/>
      </dsp:nvSpPr>
      <dsp:spPr>
        <a:xfrm>
          <a:off x="838879" y="2298292"/>
          <a:ext cx="1765101" cy="17651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Martin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Harisi</a:t>
          </a:r>
          <a:endParaRPr lang="en-US" sz="1600" kern="1200" dirty="0"/>
        </a:p>
      </dsp:txBody>
      <dsp:txXfrm>
        <a:off x="1097372" y="2556785"/>
        <a:ext cx="1248115" cy="1248115"/>
      </dsp:txXfrm>
    </dsp:sp>
    <dsp:sp modelId="{1FF79B3F-9684-4E0C-84C1-D1998D57CF74}">
      <dsp:nvSpPr>
        <dsp:cNvPr id="0" name=""/>
        <dsp:cNvSpPr/>
      </dsp:nvSpPr>
      <dsp:spPr>
        <a:xfrm rot="18000000">
          <a:off x="2142724" y="1745675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178024" y="1925960"/>
        <a:ext cx="329462" cy="357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451569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3707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126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246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222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395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440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86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366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526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533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727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53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63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67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598088" y="1413933"/>
            <a:ext cx="8222112" cy="120008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dirty="0"/>
              <a:t>Team </a:t>
            </a:r>
            <a:r>
              <a:rPr lang="en-US" sz="3600" dirty="0"/>
              <a:t>Autumn Gun Works INC</a:t>
            </a:r>
            <a:endParaRPr lang="en" sz="3600" dirty="0"/>
          </a:p>
          <a:p>
            <a:pPr lvl="0">
              <a:spcBef>
                <a:spcPts val="0"/>
              </a:spcBef>
              <a:buNone/>
            </a:pPr>
            <a:r>
              <a:rPr lang="en-US" sz="2800" dirty="0"/>
              <a:t>Process Model Improvement presentation</a:t>
            </a:r>
            <a:endParaRPr lang="en" sz="2800" dirty="0"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598088" y="2715911"/>
            <a:ext cx="8222100" cy="67922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/>
              <a:t>Date 04/26/2017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OPIM 5272: </a:t>
            </a:r>
            <a:r>
              <a:rPr lang="en-US" sz="1800" dirty="0"/>
              <a:t>Business Process Modeling &amp; Data Management</a:t>
            </a:r>
            <a:endParaRPr lang="en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" y="3497021"/>
            <a:ext cx="8848725" cy="15660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305" y="-60068"/>
            <a:ext cx="2815695" cy="16190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9" y="114300"/>
            <a:ext cx="7578732" cy="4976252"/>
          </a:xfrm>
          <a:prstGeom prst="rect">
            <a:avLst/>
          </a:prstGeom>
        </p:spPr>
      </p:pic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125210" y="0"/>
            <a:ext cx="8520600" cy="4562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Data Base / ERD</a:t>
            </a:r>
            <a:endParaRPr lang="e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Data Base Tables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7041" t="61646" r="64408" b="10301"/>
          <a:stretch/>
        </p:blipFill>
        <p:spPr>
          <a:xfrm>
            <a:off x="255180" y="1961632"/>
            <a:ext cx="2413592" cy="2052083"/>
          </a:xfrm>
          <a:prstGeom prst="rect">
            <a:avLst/>
          </a:prstGeom>
          <a:ln w="50800" cmpd="thickThin">
            <a:solidFill>
              <a:schemeClr val="accent3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7122" t="73274" r="62912" b="10301"/>
          <a:stretch/>
        </p:blipFill>
        <p:spPr>
          <a:xfrm>
            <a:off x="3273149" y="3833400"/>
            <a:ext cx="2597700" cy="1201479"/>
          </a:xfrm>
          <a:prstGeom prst="rect">
            <a:avLst/>
          </a:prstGeom>
          <a:ln w="50800" cmpd="thickThin">
            <a:solidFill>
              <a:schemeClr val="accent3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6986" t="60193" r="63156" b="11173"/>
          <a:stretch/>
        </p:blipFill>
        <p:spPr>
          <a:xfrm>
            <a:off x="3280144" y="1309466"/>
            <a:ext cx="2583711" cy="2094614"/>
          </a:xfrm>
          <a:prstGeom prst="rect">
            <a:avLst/>
          </a:prstGeom>
          <a:ln w="50800" cmpd="thickThin">
            <a:solidFill>
              <a:schemeClr val="accent3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16986" t="51681" r="63810" b="9429"/>
          <a:stretch/>
        </p:blipFill>
        <p:spPr>
          <a:xfrm>
            <a:off x="6454110" y="1303541"/>
            <a:ext cx="2498651" cy="2844856"/>
          </a:xfrm>
          <a:prstGeom prst="rect">
            <a:avLst/>
          </a:prstGeom>
          <a:ln w="50800" cmpd="thickThin">
            <a:solidFill>
              <a:schemeClr val="accent3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51156" y="1303541"/>
            <a:ext cx="176321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Customer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081116" y="4475031"/>
            <a:ext cx="176321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Item Table</a:t>
            </a:r>
          </a:p>
        </p:txBody>
      </p:sp>
      <p:sp>
        <p:nvSpPr>
          <p:cNvPr id="9" name="Rectangle 8"/>
          <p:cNvSpPr/>
          <p:nvPr/>
        </p:nvSpPr>
        <p:spPr>
          <a:xfrm>
            <a:off x="3626149" y="761869"/>
            <a:ext cx="189170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Purchasing </a:t>
            </a:r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Table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54110" y="4454079"/>
            <a:ext cx="201617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Work Order</a:t>
            </a:r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Table</a:t>
            </a:r>
          </a:p>
        </p:txBody>
      </p:sp>
      <p:sp>
        <p:nvSpPr>
          <p:cNvPr id="7" name="Down Arrow 6"/>
          <p:cNvSpPr/>
          <p:nvPr/>
        </p:nvSpPr>
        <p:spPr>
          <a:xfrm>
            <a:off x="2393256" y="1337337"/>
            <a:ext cx="275516" cy="3385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5484591" y="766179"/>
            <a:ext cx="275516" cy="3385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 rot="-5400000">
            <a:off x="2721408" y="4506550"/>
            <a:ext cx="275516" cy="3385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Down Arrow 13"/>
          <p:cNvSpPr/>
          <p:nvPr/>
        </p:nvSpPr>
        <p:spPr>
          <a:xfrm rot="10800000">
            <a:off x="8470280" y="4433656"/>
            <a:ext cx="275516" cy="3385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5817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Queries Requested</a:t>
            </a:r>
            <a:endParaRPr lang="en" dirty="0"/>
          </a:p>
        </p:txBody>
      </p:sp>
      <p:sp>
        <p:nvSpPr>
          <p:cNvPr id="2" name="TextBox 1"/>
          <p:cNvSpPr txBox="1"/>
          <p:nvPr/>
        </p:nvSpPr>
        <p:spPr>
          <a:xfrm>
            <a:off x="228601" y="1490133"/>
            <a:ext cx="8305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Schedule of jobs to be completed where all parts are present or no parts are required order by due date 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list of jobs pending parts delivery by due date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Job search function which could be run to provide customers an update on their specific job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 bill query which would provide him with a total cost to bill to the customer in his current POS upon pick-up.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list of completed jobs pending pick-up with the customer information</a:t>
            </a:r>
          </a:p>
        </p:txBody>
      </p:sp>
    </p:spTree>
    <p:extLst>
      <p:ext uri="{BB962C8B-B14F-4D97-AF65-F5344CB8AC3E}">
        <p14:creationId xmlns:p14="http://schemas.microsoft.com/office/powerpoint/2010/main" val="874362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Running Queries</a:t>
            </a: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947" t="51036" r="25157" b="35301"/>
          <a:stretch/>
        </p:blipFill>
        <p:spPr>
          <a:xfrm>
            <a:off x="223283" y="2993630"/>
            <a:ext cx="7272671" cy="999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9274" t="51181" r="13880" b="40534"/>
          <a:stretch/>
        </p:blipFill>
        <p:spPr>
          <a:xfrm>
            <a:off x="223283" y="4203996"/>
            <a:ext cx="8697434" cy="606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9111" t="51036" r="55393" b="22220"/>
          <a:stretch/>
        </p:blipFill>
        <p:spPr>
          <a:xfrm>
            <a:off x="4394605" y="851208"/>
            <a:ext cx="3317358" cy="1956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40438" t="37664" r="40439" b="43296"/>
          <a:stretch/>
        </p:blipFill>
        <p:spPr>
          <a:xfrm>
            <a:off x="933706" y="1228705"/>
            <a:ext cx="2488018" cy="139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28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Conclusions 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133" y="1420283"/>
            <a:ext cx="86121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Reduced time loss in maintenance and repairs by using queries for status reports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scheduling for gunsmith by using queries to identify available jobs to work on and priority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Maximize use of space using 5S and One piece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Saved 15+ min to provide job status feedback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you!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Q&amp;A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562" y="1466847"/>
            <a:ext cx="3410778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Agenda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975670753"/>
              </p:ext>
            </p:extLst>
          </p:nvPr>
        </p:nvGraphicFramePr>
        <p:xfrm>
          <a:off x="311700" y="410000"/>
          <a:ext cx="8520600" cy="396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Team Overview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1293050" y="4043375"/>
            <a:ext cx="1757400" cy="42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100" dirty="0"/>
              <a:t> 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037063" y="1419250"/>
            <a:ext cx="2782537" cy="42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/>
            <a:r>
              <a:rPr lang="en" sz="1100" dirty="0"/>
              <a:t> 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6567524" y="2457475"/>
            <a:ext cx="2576476" cy="42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1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177378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18917" y="1147550"/>
            <a:ext cx="1931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MBA/MPA, Education Data Analyst , Electrical Contracting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66466" y="2457475"/>
            <a:ext cx="18711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MSBAPM,</a:t>
            </a:r>
          </a:p>
          <a:p>
            <a:r>
              <a:rPr lang="en-US" dirty="0"/>
              <a:t>Manager Sales Operations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1200" y="3132667"/>
            <a:ext cx="1422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MBA/ MSBAPM </a:t>
            </a:r>
            <a:r>
              <a:rPr lang="en-US" dirty="0"/>
              <a:t>, Product Development  Engineer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Topic Introduction</a:t>
            </a:r>
          </a:p>
        </p:txBody>
      </p:sp>
      <p:sp>
        <p:nvSpPr>
          <p:cNvPr id="4" name="Shape 113"/>
          <p:cNvSpPr txBox="1">
            <a:spLocks/>
          </p:cNvSpPr>
          <p:nvPr/>
        </p:nvSpPr>
        <p:spPr>
          <a:xfrm>
            <a:off x="413300" y="1278242"/>
            <a:ext cx="4878367" cy="32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indent="-381000">
              <a:buFont typeface="Arial" panose="020B0604020202020204" pitchFamily="34" charset="0"/>
              <a:buChar char="•"/>
            </a:pPr>
            <a:r>
              <a:rPr lang="en-US" sz="2400" dirty="0"/>
              <a:t>Small Gun Store and Repair based out of Goshen CT</a:t>
            </a:r>
          </a:p>
          <a:p>
            <a:pPr marL="457200" indent="-381000">
              <a:buFont typeface="Arial" panose="020B0604020202020204" pitchFamily="34" charset="0"/>
              <a:buChar char="•"/>
            </a:pPr>
            <a:r>
              <a:rPr lang="en-US" sz="2400" dirty="0"/>
              <a:t>Specialty in Gunsmith Services</a:t>
            </a:r>
          </a:p>
          <a:p>
            <a:pPr marL="457200" indent="-381000">
              <a:buFont typeface="Arial" panose="020B0604020202020204" pitchFamily="34" charset="0"/>
              <a:buChar char="•"/>
            </a:pPr>
            <a:r>
              <a:rPr lang="en-US" sz="2400" dirty="0"/>
              <a:t>Backlog in Repairs not managed efficiently</a:t>
            </a:r>
          </a:p>
          <a:p>
            <a:pPr marL="457200" indent="-381000">
              <a:buFont typeface="Arial" panose="020B0604020202020204" pitchFamily="34" charset="0"/>
              <a:buChar char="•"/>
            </a:pPr>
            <a:r>
              <a:rPr lang="en-US" sz="2400" dirty="0"/>
              <a:t>Team visit to Charter Arms Inc in Shelton to view processes</a:t>
            </a:r>
          </a:p>
          <a:p>
            <a:pPr marL="457200" indent="-3810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381000">
              <a:buFont typeface="Arial" panose="020B0604020202020204" pitchFamily="34" charset="0"/>
              <a:buChar char="•"/>
            </a:pPr>
            <a:endParaRPr lang="en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163" y="3967988"/>
            <a:ext cx="922338" cy="9122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862" y="223448"/>
            <a:ext cx="3900326" cy="28944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0" y="1362715"/>
            <a:ext cx="4045200" cy="734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Objective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8492067" y="3733800"/>
            <a:ext cx="575732" cy="140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58883" y="2626590"/>
            <a:ext cx="4572000" cy="17081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Create a database to help track job status, parts ordered, and store item location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Increase process efficiency for repair process</a:t>
            </a:r>
            <a:endParaRPr lang="en" sz="21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895" y="67662"/>
            <a:ext cx="2058988" cy="12950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315" y="0"/>
            <a:ext cx="455968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69366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Process Flow “As is”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67" y="193886"/>
            <a:ext cx="2667000" cy="11438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53846"/>
            <a:ext cx="9144000" cy="34018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Flow “To be”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7" y="1644650"/>
            <a:ext cx="9110133" cy="32427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695" y="25401"/>
            <a:ext cx="3476605" cy="9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33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43955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Floor Layout “As is”</a:t>
            </a:r>
            <a:endParaRPr lang="en" dirty="0"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766"/>
            <a:ext cx="9144000" cy="4195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851" y="2697621"/>
            <a:ext cx="1798614" cy="2386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420" y="1121805"/>
            <a:ext cx="2611171" cy="3529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549" y="2736850"/>
            <a:ext cx="3047084" cy="2307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82" y="951766"/>
            <a:ext cx="3468591" cy="25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1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11700" y="262468"/>
            <a:ext cx="8520600" cy="58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Floor Layout “To be”</a:t>
            </a:r>
            <a:endParaRPr lang="en" dirty="0"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800"/>
            <a:ext cx="9144000" cy="4125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223" y="84703"/>
            <a:ext cx="961360" cy="8844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786" y="183411"/>
            <a:ext cx="1498764" cy="7370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6844" y="183411"/>
            <a:ext cx="842269" cy="8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70949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2348</TotalTime>
  <Words>315</Words>
  <Application>Microsoft Office PowerPoint</Application>
  <PresentationFormat>On-screen Show (16:9)</PresentationFormat>
  <Paragraphs>65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Roboto</vt:lpstr>
      <vt:lpstr>Times New Roman</vt:lpstr>
      <vt:lpstr>Calibri</vt:lpstr>
      <vt:lpstr>Symbol</vt:lpstr>
      <vt:lpstr>geometric</vt:lpstr>
      <vt:lpstr>Team Autumn Gun Works INC Process Model Improvement presentation</vt:lpstr>
      <vt:lpstr>Agenda</vt:lpstr>
      <vt:lpstr>Team Overview</vt:lpstr>
      <vt:lpstr>Topic Introduction</vt:lpstr>
      <vt:lpstr>Objective</vt:lpstr>
      <vt:lpstr>Process Flow “As is”</vt:lpstr>
      <vt:lpstr>Process Flow “To be”</vt:lpstr>
      <vt:lpstr>Floor Layout “As is”</vt:lpstr>
      <vt:lpstr>Floor Layout “To be”</vt:lpstr>
      <vt:lpstr>Data Base / ERD</vt:lpstr>
      <vt:lpstr>Data Base Tables</vt:lpstr>
      <vt:lpstr>Queries Requested</vt:lpstr>
      <vt:lpstr>Running Queries</vt:lpstr>
      <vt:lpstr>Conclusions   </vt:lpstr>
      <vt:lpstr>Thank you!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Invicta Proposal Presentation Airbnb: Boston</dc:title>
  <dc:creator>Richard Coore</dc:creator>
  <cp:lastModifiedBy>Richard Coore</cp:lastModifiedBy>
  <cp:revision>88</cp:revision>
  <dcterms:modified xsi:type="dcterms:W3CDTF">2017-04-26T21:27:38Z</dcterms:modified>
</cp:coreProperties>
</file>